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8"/>
  </p:notesMasterIdLst>
  <p:sldIdLst>
    <p:sldId id="283" r:id="rId2"/>
    <p:sldId id="275" r:id="rId3"/>
    <p:sldId id="276" r:id="rId4"/>
    <p:sldId id="277" r:id="rId5"/>
    <p:sldId id="284" r:id="rId6"/>
    <p:sldId id="282" r:id="rId7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11"/>
    <p:restoredTop sz="94658"/>
  </p:normalViewPr>
  <p:slideViewPr>
    <p:cSldViewPr snapToGrid="0">
      <p:cViewPr varScale="1">
        <p:scale>
          <a:sx n="120" d="100"/>
          <a:sy n="120" d="100"/>
        </p:scale>
        <p:origin x="800" y="1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793A342-2D10-974C-9990-A0355E805395}" type="datetimeFigureOut">
              <a:rPr lang="en-US" smtClean="0"/>
              <a:t>10/17/26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A72726D-AAAF-9744-BDE7-A030D203601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6241358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F86122E-EEF9-4FA2-0281-882C38593D2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8B0FC014-A1F9-5AED-CA43-E23DE9A945B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E4D84F5B-65E0-B974-7A9B-A3F2B15F490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C08C21D-3DB8-07AE-A29A-4CEFF2759BDC}"/>
              </a:ext>
            </a:extLst>
          </p:cNvPr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01480111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26495B9-B6CA-F693-5569-17FEACC84B3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CD483346-5C79-B5C7-0F3D-100F0F159F0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17DD04C-7338-FFC3-1206-F32A6F1945E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DD4E72-6F82-224F-A306-29E9601DBDAA}" type="datetimeFigureOut">
              <a:rPr lang="en-US" smtClean="0"/>
              <a:t>10/17/26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F5F3E2C-DA28-35F5-6135-AAA241B163D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6FC9914-531C-2792-5F37-1A0BCA498B5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3BEF4B-D171-8545-9E6F-2579FEF5E79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879667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7B73B43-8DF2-7FA5-0A08-F0EF01CC83C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79BFDDF-E538-C96C-9A18-73528221D15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81AB3C8-4790-054F-A7C1-2629018F824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DD4E72-6F82-224F-A306-29E9601DBDAA}" type="datetimeFigureOut">
              <a:rPr lang="en-US" smtClean="0"/>
              <a:t>10/17/26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AE22C33-1A6F-8DA5-5605-39278CEF6ED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05C9CFF-D3FD-E7CC-69E0-AD512C4BF23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3BEF4B-D171-8545-9E6F-2579FEF5E79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5760235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EFF0F42-2907-0354-01DC-DBC82B290BC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F862D18-750F-C602-F9E7-8E0FA09A674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FBF3926-A181-3D16-D65F-F3DB8B3051F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DD4E72-6F82-224F-A306-29E9601DBDAA}" type="datetimeFigureOut">
              <a:rPr lang="en-US" smtClean="0"/>
              <a:t>10/17/26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389F208-F698-5FD1-68C6-D30B1EAB83A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EC5BC49-EB29-B84C-D475-8511AB39597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3BEF4B-D171-8545-9E6F-2579FEF5E79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4938368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03EAFEE-AD2D-9C67-D88E-B54A9D6FBE7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B5DBCC7-862F-F351-11DB-0B2D9D3B7E5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0B0B96C-C49A-F3EF-2F94-434E580B44F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16C22B3-640C-8D0A-D5EA-66725173791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DD4E72-6F82-224F-A306-29E9601DBDAA}" type="datetimeFigureOut">
              <a:rPr lang="en-US" smtClean="0"/>
              <a:t>10/17/26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84F2F51-A8E6-77AF-E76F-2673F617F02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1517F4E-958F-874A-34EF-B9DDB68E677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3BEF4B-D171-8545-9E6F-2579FEF5E79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1348664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2CD18D3-E1B3-D209-AFEA-EF6522D1B0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F31905A-4A82-C006-A00A-1A29A3478BE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C8BBB23-AAA0-65CA-8529-9A2ECF7374E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06E840BA-0A48-A016-B3C6-92D53ABECF2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87545243-C64B-F616-4305-CE4CA3057795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CE561E0B-F7C5-0910-EDEA-3D6A13AEFDA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DD4E72-6F82-224F-A306-29E9601DBDAA}" type="datetimeFigureOut">
              <a:rPr lang="en-US" smtClean="0"/>
              <a:t>10/17/26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BF16046B-5134-9213-A99E-7FDC770B871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4F27FC53-A3A3-BB3C-D95E-E4F01065E17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3BEF4B-D171-8545-9E6F-2579FEF5E79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5732082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B315E06-BF29-77B3-1EA8-7ED70833B48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86265C13-A5E4-7C68-936E-3491017BE75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DD4E72-6F82-224F-A306-29E9601DBDAA}" type="datetimeFigureOut">
              <a:rPr lang="en-US" smtClean="0"/>
              <a:t>10/17/26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EFB3AEBD-0D52-E229-C401-62058997DC3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9560B3FB-B18F-E412-3F37-B1FA63EE858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3BEF4B-D171-8545-9E6F-2579FEF5E79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9743583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FBC0E809-43E5-38D0-2F83-2B90E0720F6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DD4E72-6F82-224F-A306-29E9601DBDAA}" type="datetimeFigureOut">
              <a:rPr lang="en-US" smtClean="0"/>
              <a:t>10/17/26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E8F915CF-FAFF-F697-B315-4F4A8653946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5F0F5C7-3D07-3010-53C4-FFE4D59577B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3BEF4B-D171-8545-9E6F-2579FEF5E79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9064547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E4E15E7-11D8-964D-492D-883C15A17B4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1B9C8C1-C575-4C34-4B86-4A73A8FDE9C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072B45A-EAFC-C2EC-EB11-3E71561FEB1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17AE3C2-9203-4DC5-45D7-9EFB479ACD8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DD4E72-6F82-224F-A306-29E9601DBDAA}" type="datetimeFigureOut">
              <a:rPr lang="en-US" smtClean="0"/>
              <a:t>10/17/26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61E0B70-659B-243C-59A9-1867BFE5BB2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D6E2D2D-76A1-EE15-4FC8-DE05A3F196E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3BEF4B-D171-8545-9E6F-2579FEF5E79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635050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52AFF0A-6F38-4D40-5706-51404A34807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36E0650A-FA3F-DBAC-8CA5-33336BA02E00}"/>
              </a:ext>
            </a:extLst>
          </p:cNvPr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EF4A774-7FDF-B669-094A-DF208E17CAF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1F90A05-ADC3-BEB8-58E7-60F11938AF8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DD4E72-6F82-224F-A306-29E9601DBDAA}" type="datetimeFigureOut">
              <a:rPr lang="en-US" smtClean="0"/>
              <a:t>10/17/26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1BC602C-E0C5-F44C-C3C5-ADEE1DD5571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19F781C-E205-D79E-1748-802050B1B68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3BEF4B-D171-8545-9E6F-2579FEF5E79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9526808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328DBBA-4CA5-6810-1533-ED7F630BB47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2694028D-EEA2-8200-3FF3-E18AB09B758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194467A-0A9E-C0DB-05C1-4EC05CE06E7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DD4E72-6F82-224F-A306-29E9601DBDAA}" type="datetimeFigureOut">
              <a:rPr lang="en-US" smtClean="0"/>
              <a:t>10/17/26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42775F9-9E39-A61D-14EC-C81C0FF5FA4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28E1F81-077F-1A62-F56A-F49A43F5BD3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3BEF4B-D171-8545-9E6F-2579FEF5E79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2360964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9CC5ADAD-8C42-34AB-C99C-620A36E97E1D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67DB51A8-B626-9700-4450-58A74EE977A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016BB0C-BDC4-0DAC-7B85-1E0DF18258F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DD4E72-6F82-224F-A306-29E9601DBDAA}" type="datetimeFigureOut">
              <a:rPr lang="en-US" smtClean="0"/>
              <a:t>10/17/26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0BCF561-8058-73EF-209D-5B8FD290CE1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DEB77E4-1DE5-34AA-6DF1-AEBDA14D755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3BEF4B-D171-8545-9E6F-2579FEF5E79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7988614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89233759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29F73FA4-2A66-CA25-C292-A33C5C98504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A8165F2-0773-F534-0FC6-C37DC0B87B8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4C505FE-1924-3549-DE92-CB3A1FBB87B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EBDD4E72-6F82-224F-A306-29E9601DBDAA}" type="datetimeFigureOut">
              <a:rPr lang="en-US" smtClean="0"/>
              <a:t>10/17/26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9CA8E81-D05D-E8D1-17F2-8551F4CB277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CA2BF3D-6F10-5A10-C31B-BF632DDFB55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2A3BEF4B-D171-8545-9E6F-2579FEF5E79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5118657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2EA168D-273A-F7FA-D285-A8139DD0AF6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CA15D359-A0FB-1293-9D85-82632EDEC17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8" y="0"/>
            <a:ext cx="12185523" cy="6858000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DDF7898B-1AFF-DE6A-3467-ECABE100C9B6}"/>
              </a:ext>
            </a:extLst>
          </p:cNvPr>
          <p:cNvSpPr>
            <a:spLocks noGrp="1"/>
          </p:cNvSpPr>
          <p:nvPr/>
        </p:nvSpPr>
        <p:spPr>
          <a:xfrm>
            <a:off x="800100" y="3400425"/>
            <a:ext cx="6191250" cy="7810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rmAutofit fontScale="97619"/>
          </a:bodyPr>
          <a:lstStyle/>
          <a:p>
            <a:pPr algn="l">
              <a:defRPr sz="5250" b="1" i="0">
                <a:solidFill>
                  <a:srgbClr val="4A4F2A"/>
                </a:solidFill>
                <a:latin typeface="Aptos Display"/>
                <a:ea typeface="Aptos Display"/>
                <a:cs typeface="Aptos Display"/>
              </a:defRPr>
            </a:pPr>
            <a:r>
              <a:rPr lang="en-GB" sz="5250" b="1" i="0" dirty="0">
                <a:solidFill>
                  <a:srgbClr val="4A4F2A"/>
                </a:solidFill>
                <a:latin typeface="Aptos Display"/>
                <a:ea typeface="Aptos Display"/>
                <a:cs typeface="Aptos Display"/>
              </a:rPr>
              <a:t>Entrusted with Legacy</a:t>
            </a:r>
            <a:endParaRPr sz="5250" b="1" i="0" dirty="0">
              <a:solidFill>
                <a:srgbClr val="4A4F2A"/>
              </a:solidFill>
              <a:latin typeface="Aptos Display"/>
              <a:ea typeface="Aptos Display"/>
              <a:cs typeface="Aptos Display"/>
            </a:endParaRPr>
          </a:p>
        </p:txBody>
      </p:sp>
      <p:sp>
        <p:nvSpPr>
          <p:cNvPr id="3" name="Straight Connector 2">
            <a:extLst>
              <a:ext uri="{FF2B5EF4-FFF2-40B4-BE49-F238E27FC236}">
                <a16:creationId xmlns:a16="http://schemas.microsoft.com/office/drawing/2014/main" id="{F038EE41-EBC6-9287-158C-02F68D23FF45}"/>
              </a:ext>
            </a:extLst>
          </p:cNvPr>
          <p:cNvSpPr>
            <a:spLocks noGrp="1"/>
          </p:cNvSpPr>
          <p:nvPr/>
        </p:nvSpPr>
        <p:spPr>
          <a:xfrm>
            <a:off x="819150" y="4405312"/>
            <a:ext cx="819150" cy="0"/>
          </a:xfrm>
          <a:prstGeom prst="line">
            <a:avLst/>
          </a:prstGeom>
          <a:noFill/>
          <a:ln w="47625">
            <a:solidFill>
              <a:srgbClr val="B89A16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C862A269-6435-0AE0-229E-7C16B115509E}"/>
              </a:ext>
            </a:extLst>
          </p:cNvPr>
          <p:cNvSpPr>
            <a:spLocks noGrp="1"/>
          </p:cNvSpPr>
          <p:nvPr/>
        </p:nvSpPr>
        <p:spPr>
          <a:xfrm>
            <a:off x="800100" y="4643437"/>
            <a:ext cx="5619750" cy="4000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rmAutofit/>
          </a:bodyPr>
          <a:lstStyle/>
          <a:p>
            <a:pPr algn="l">
              <a:defRPr sz="1875" b="0" i="0">
                <a:solidFill>
                  <a:srgbClr val="343923"/>
                </a:solidFill>
                <a:latin typeface="Aptos"/>
                <a:ea typeface="Aptos"/>
                <a:cs typeface="Aptos"/>
              </a:defRPr>
            </a:pPr>
            <a:r>
              <a:rPr lang="en-GB" sz="1875" b="0" i="0" dirty="0">
                <a:solidFill>
                  <a:srgbClr val="343923"/>
                </a:solidFill>
                <a:latin typeface="Aptos"/>
                <a:ea typeface="Aptos"/>
                <a:cs typeface="Aptos"/>
              </a:rPr>
              <a:t>Living it out</a:t>
            </a:r>
            <a:endParaRPr sz="1875" b="0" i="0" dirty="0">
              <a:solidFill>
                <a:srgbClr val="343923"/>
              </a:solidFill>
              <a:latin typeface="Aptos"/>
              <a:ea typeface="Aptos"/>
              <a:cs typeface="Aptos"/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B32178AB-C6DA-23D6-FCC0-40FBFA674ABE}"/>
              </a:ext>
            </a:extLst>
          </p:cNvPr>
          <p:cNvSpPr>
            <a:spLocks noGrp="1"/>
          </p:cNvSpPr>
          <p:nvPr/>
        </p:nvSpPr>
        <p:spPr>
          <a:xfrm>
            <a:off x="781050" y="5905500"/>
            <a:ext cx="5143500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rmAutofit/>
          </a:bodyPr>
          <a:lstStyle/>
          <a:p>
            <a:pPr algn="l">
              <a:defRPr sz="1200" b="1" i="0">
                <a:solidFill>
                  <a:srgbClr val="7F824A"/>
                </a:solidFill>
                <a:latin typeface="Aptos"/>
                <a:ea typeface="Aptos"/>
                <a:cs typeface="Aptos"/>
              </a:defRPr>
            </a:pPr>
            <a:r>
              <a:rPr lang="en-GB" sz="1200" b="1" i="0" dirty="0">
                <a:solidFill>
                  <a:srgbClr val="7F824A"/>
                </a:solidFill>
                <a:latin typeface="Aptos"/>
                <a:ea typeface="Aptos"/>
                <a:cs typeface="Aptos"/>
              </a:rPr>
              <a:t>OLLY GOLDENBERG</a:t>
            </a:r>
            <a:r>
              <a:rPr sz="1200" b="1" i="0" dirty="0">
                <a:solidFill>
                  <a:srgbClr val="7F824A"/>
                </a:solidFill>
                <a:latin typeface="Aptos"/>
                <a:ea typeface="Aptos"/>
                <a:cs typeface="Aptos"/>
              </a:rPr>
              <a:t>  •  NCGC 2026</a:t>
            </a:r>
          </a:p>
        </p:txBody>
      </p:sp>
    </p:spTree>
    <p:extLst>
      <p:ext uri="{BB962C8B-B14F-4D97-AF65-F5344CB8AC3E}">
        <p14:creationId xmlns:p14="http://schemas.microsoft.com/office/powerpoint/2010/main" val="23683852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C3BD33AF-7C17-34B7-6826-B960A583867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647"/>
            <a:ext cx="12192000" cy="68543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5552762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802FED06-252D-C660-DC5C-C025BCE365B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647"/>
            <a:ext cx="12192000" cy="68543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421360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4C3012C1-841A-5186-69F9-26A9B5E7EEC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647"/>
            <a:ext cx="12192000" cy="68543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1062954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366373E0-384B-71C8-36B0-71662C64405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647"/>
            <a:ext cx="12192000" cy="68543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0078130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0CB7873F-CFCB-D3FB-C197-E527815E4F3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3573"/>
            <a:ext cx="12192000" cy="68615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1529784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11</Words>
  <Application>Microsoft Macintosh PowerPoint</Application>
  <PresentationFormat>Widescreen</PresentationFormat>
  <Paragraphs>3</Paragraphs>
  <Slides>6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10" baseType="lpstr">
      <vt:lpstr>Aptos</vt:lpstr>
      <vt:lpstr>Aptos Display</vt:lpstr>
      <vt:lpstr>Arial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Olly Goldenberg</dc:creator>
  <cp:lastModifiedBy>Olly Goldenberg</cp:lastModifiedBy>
  <cp:revision>1</cp:revision>
  <dcterms:created xsi:type="dcterms:W3CDTF">2026-10-17T11:51:41Z</dcterms:created>
  <dcterms:modified xsi:type="dcterms:W3CDTF">2026-10-17T11:52:20Z</dcterms:modified>
</cp:coreProperties>
</file>