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64" r:id="rId3"/>
    <p:sldId id="266" r:id="rId4"/>
    <p:sldId id="265" r:id="rId5"/>
    <p:sldId id="271" r:id="rId6"/>
    <p:sldId id="272" r:id="rId7"/>
    <p:sldId id="268" r:id="rId8"/>
    <p:sldId id="270" r:id="rId9"/>
    <p:sldId id="269" r:id="rId10"/>
    <p:sldId id="267" r:id="rId11"/>
    <p:sldId id="273" r:id="rId12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1664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1060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94B409F-0D74-87A9-974E-140225A733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" y="0"/>
            <a:ext cx="12185523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8A93814-3FA3-4DF5-8551-28414FB67C71}"/>
              </a:ext>
            </a:extLst>
          </p:cNvPr>
          <p:cNvSpPr>
            <a:spLocks noGrp="1"/>
          </p:cNvSpPr>
          <p:nvPr/>
        </p:nvSpPr>
        <p:spPr>
          <a:xfrm>
            <a:off x="800100" y="3400425"/>
            <a:ext cx="61912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619"/>
          </a:bodyPr>
          <a:lstStyle/>
          <a:p>
            <a:pPr algn="l">
              <a:defRPr sz="5250" b="1" i="0">
                <a:solidFill>
                  <a:srgbClr val="4A4F2A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GB" sz="5250" b="1" i="0" dirty="0">
                <a:solidFill>
                  <a:srgbClr val="4A4F2A"/>
                </a:solidFill>
                <a:latin typeface="Aptos Display"/>
                <a:ea typeface="Aptos Display"/>
                <a:cs typeface="Aptos Display"/>
              </a:rPr>
              <a:t>Setting the Vision</a:t>
            </a:r>
            <a:endParaRPr sz="5250" b="1" i="0" dirty="0">
              <a:solidFill>
                <a:srgbClr val="4A4F2A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0F2BE54F-CE99-432C-B562-E3520313EE89}"/>
              </a:ext>
            </a:extLst>
          </p:cNvPr>
          <p:cNvSpPr>
            <a:spLocks noGrp="1"/>
          </p:cNvSpPr>
          <p:nvPr/>
        </p:nvSpPr>
        <p:spPr>
          <a:xfrm>
            <a:off x="819150" y="4405312"/>
            <a:ext cx="819150" cy="0"/>
          </a:xfrm>
          <a:prstGeom prst="line">
            <a:avLst/>
          </a:prstGeom>
          <a:noFill/>
          <a:ln w="47625">
            <a:solidFill>
              <a:srgbClr val="B89A1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BBDD78-E24D-4B36-8124-580134F58853}"/>
              </a:ext>
            </a:extLst>
          </p:cNvPr>
          <p:cNvSpPr>
            <a:spLocks noGrp="1"/>
          </p:cNvSpPr>
          <p:nvPr/>
        </p:nvSpPr>
        <p:spPr>
          <a:xfrm>
            <a:off x="800100" y="4643437"/>
            <a:ext cx="5619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75" b="0" i="0">
                <a:solidFill>
                  <a:srgbClr val="343923"/>
                </a:solidFill>
                <a:latin typeface="Aptos"/>
                <a:ea typeface="Aptos"/>
                <a:cs typeface="Aptos"/>
              </a:defRPr>
            </a:pPr>
            <a:r>
              <a:rPr lang="en-GB" sz="1875" b="0" i="0" dirty="0">
                <a:solidFill>
                  <a:srgbClr val="343923"/>
                </a:solidFill>
                <a:latin typeface="Aptos"/>
                <a:ea typeface="Aptos"/>
                <a:cs typeface="Aptos"/>
              </a:rPr>
              <a:t>A Biblical overview of grandparenting</a:t>
            </a:r>
            <a:endParaRPr sz="1875" b="0" i="0" dirty="0">
              <a:solidFill>
                <a:srgbClr val="343923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96C3FC-E46E-459D-A5EF-1894319E84DE}"/>
              </a:ext>
            </a:extLst>
          </p:cNvPr>
          <p:cNvSpPr>
            <a:spLocks noGrp="1"/>
          </p:cNvSpPr>
          <p:nvPr/>
        </p:nvSpPr>
        <p:spPr>
          <a:xfrm>
            <a:off x="781050" y="5905500"/>
            <a:ext cx="514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200" b="1" i="0">
                <a:solidFill>
                  <a:srgbClr val="7F824A"/>
                </a:solidFill>
                <a:latin typeface="Aptos"/>
                <a:ea typeface="Aptos"/>
                <a:cs typeface="Aptos"/>
              </a:defRPr>
            </a:pPr>
            <a:r>
              <a:rPr lang="en-GB" sz="1200" b="1" i="0" dirty="0">
                <a:solidFill>
                  <a:srgbClr val="7F824A"/>
                </a:solidFill>
                <a:latin typeface="Aptos"/>
                <a:ea typeface="Aptos"/>
                <a:cs typeface="Aptos"/>
              </a:rPr>
              <a:t>OLLY GOLDENBERG</a:t>
            </a:r>
            <a:r>
              <a:rPr sz="1200" b="1" i="0" dirty="0">
                <a:solidFill>
                  <a:srgbClr val="7F824A"/>
                </a:solidFill>
                <a:latin typeface="Aptos"/>
                <a:ea typeface="Aptos"/>
                <a:cs typeface="Aptos"/>
              </a:rPr>
              <a:t>  •  NCGC 2026</a:t>
            </a:r>
          </a:p>
        </p:txBody>
      </p:sp>
    </p:spTree>
    <p:extLst>
      <p:ext uri="{BB962C8B-B14F-4D97-AF65-F5344CB8AC3E}">
        <p14:creationId xmlns:p14="http://schemas.microsoft.com/office/powerpoint/2010/main" val="55186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BC4A2B7-B2B6-8F36-F22F-C8E3B9D39B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84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45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DD7F9-A36A-249C-DBEA-24C13BD519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BE2060-918D-46E7-CA20-8DCB1EB297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5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69546-F167-FC02-1A24-59A65C331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7EEF3C8-9C54-E198-E4FA-E9A21FE9C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357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8045E-B494-54E6-40EF-6489716E5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746957C-5AFA-B2CC-38C9-B86AF107E6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7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52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E2FB4-8645-493B-87E5-1D849606A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D4DC9B-D1F6-06E9-7092-36265EEC9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7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75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32C5D-4416-92F0-5A11-163CD0E19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98BCA8C-AA2A-D946-EB5B-C05E4FA66E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87" y="1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99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71DD8-C367-EAD3-9E39-2352FB5ED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CE2D86-7501-3BB3-0B98-DF5F6145B7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87" y="0"/>
            <a:ext cx="12198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90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531B5-514B-8946-9864-668F79298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B5638F8-6E91-7A0B-C7A5-A4A919170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497" y="-44982"/>
            <a:ext cx="12278497" cy="690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4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3B86F-5F05-D235-2DB8-9C80BF9F2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A99AD81-430E-A9EB-7508-61ECBA01AA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7"/>
            <a:ext cx="12192000" cy="685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2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A883B-EA0B-2DB4-C5E3-28FFE05FA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AF5D5C-6BAA-4260-6558-41C7BBB13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348"/>
            <a:ext cx="12192000" cy="686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48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Connected 2026">
  <a:themeElements>
    <a:clrScheme name="Connected 2026">
      <a:dk1>
        <a:srgbClr val="000000"/>
      </a:dk1>
      <a:lt1>
        <a:srgbClr val="FFFFFF"/>
      </a:lt1>
      <a:dk2>
        <a:srgbClr val="4A4F2A"/>
      </a:dk2>
      <a:lt2>
        <a:srgbClr val="D7D7B7"/>
      </a:lt2>
      <a:accent1>
        <a:srgbClr val="B89A16"/>
      </a:accent1>
      <a:accent2>
        <a:srgbClr val="7F824A"/>
      </a:accent2>
      <a:accent3>
        <a:srgbClr val="D7D7B7"/>
      </a:accent3>
      <a:accent4>
        <a:srgbClr val="E6D1BF"/>
      </a:accent4>
      <a:accent5>
        <a:srgbClr val="9B6B55"/>
      </a:accent5>
      <a:accent6>
        <a:srgbClr val="6D7C63"/>
      </a:accent6>
      <a:hlink>
        <a:srgbClr val="B89A16"/>
      </a:hlink>
      <a:folHlink>
        <a:srgbClr val="7F824A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onnected 2026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13</Words>
  <Application>Microsoft Macintosh PowerPoint</Application>
  <PresentationFormat>Widescreen</PresentationFormat>
  <Paragraphs>3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Aptos</vt:lpstr>
      <vt:lpstr>Aptos Display</vt:lpstr>
      <vt:lpstr>Connected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Olly Goldenberg</dc:creator>
  <cp:lastModifiedBy>Olly Goldenberg</cp:lastModifiedBy>
  <cp:revision>5</cp:revision>
  <dcterms:created xsi:type="dcterms:W3CDTF">2026-09-03T13:54:34Z</dcterms:created>
  <dcterms:modified xsi:type="dcterms:W3CDTF">2026-10-17T11:52:35Z</dcterms:modified>
</cp:coreProperties>
</file>